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31B5C-483E-4EF5-B9E4-ABD964FBEFAE}" v="14" dt="2025-03-12T19:19:49.908"/>
    <p1510:client id="{98659E32-0E3C-462E-B7C6-5035FD9CAD2F}" v="3" dt="2025-03-13T02:36:16.442"/>
    <p1510:client id="{BECF7711-ED0D-4764-9D2D-252AAD5686A2}" v="28" dt="2025-03-13T18:46:06.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589" autoAdjust="0"/>
    <p:restoredTop sz="96247" autoAdjust="0"/>
  </p:normalViewPr>
  <p:slideViewPr>
    <p:cSldViewPr snapToGrid="0">
      <p:cViewPr>
        <p:scale>
          <a:sx n="10" d="100"/>
          <a:sy n="10" d="100"/>
        </p:scale>
        <p:origin x="2818" y="8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BECF7711-ED0D-4764-9D2D-252AAD5686A2}"/>
    <pc:docChg chg="custSel modSld">
      <pc:chgData name="Connor OLoughlin" userId="cd2dd71d79f43c4e" providerId="LiveId" clId="{BECF7711-ED0D-4764-9D2D-252AAD5686A2}" dt="2025-03-13T18:47:22.663" v="1118" actId="478"/>
      <pc:docMkLst>
        <pc:docMk/>
      </pc:docMkLst>
      <pc:sldChg chg="addSp delSp modSp mod modCm">
        <pc:chgData name="Connor OLoughlin" userId="cd2dd71d79f43c4e" providerId="LiveId" clId="{BECF7711-ED0D-4764-9D2D-252AAD5686A2}" dt="2025-03-13T18:47:22.663" v="1118" actId="478"/>
        <pc:sldMkLst>
          <pc:docMk/>
          <pc:sldMk cId="371251367" sldId="256"/>
        </pc:sldMkLst>
        <pc:spChg chg="mod">
          <ac:chgData name="Connor OLoughlin" userId="cd2dd71d79f43c4e" providerId="LiveId" clId="{BECF7711-ED0D-4764-9D2D-252AAD5686A2}" dt="2025-03-13T18:22:15.445" v="975" actId="14100"/>
          <ac:spMkLst>
            <pc:docMk/>
            <pc:sldMk cId="371251367" sldId="256"/>
            <ac:spMk id="9" creationId="{B631512F-08F9-D10D-86F1-B3B12F44C852}"/>
          </ac:spMkLst>
        </pc:spChg>
        <pc:spChg chg="mod">
          <ac:chgData name="Connor OLoughlin" userId="cd2dd71d79f43c4e" providerId="LiveId" clId="{BECF7711-ED0D-4764-9D2D-252AAD5686A2}" dt="2025-03-13T18:22:32.857" v="976" actId="14100"/>
          <ac:spMkLst>
            <pc:docMk/>
            <pc:sldMk cId="371251367" sldId="256"/>
            <ac:spMk id="11" creationId="{EF44016D-E826-8C06-4FE6-C875AAF3E039}"/>
          </ac:spMkLst>
        </pc:spChg>
        <pc:spChg chg="add mod">
          <ac:chgData name="Connor OLoughlin" userId="cd2dd71d79f43c4e" providerId="LiveId" clId="{BECF7711-ED0D-4764-9D2D-252AAD5686A2}" dt="2025-03-13T18:42:01.983" v="1007" actId="1076"/>
          <ac:spMkLst>
            <pc:docMk/>
            <pc:sldMk cId="371251367" sldId="256"/>
            <ac:spMk id="19" creationId="{6A4608CC-39E4-BC5B-09D5-5F4F840CE286}"/>
          </ac:spMkLst>
        </pc:spChg>
        <pc:spChg chg="add mod">
          <ac:chgData name="Connor OLoughlin" userId="cd2dd71d79f43c4e" providerId="LiveId" clId="{BECF7711-ED0D-4764-9D2D-252AAD5686A2}" dt="2025-03-13T18:43:11.587" v="1031" actId="20577"/>
          <ac:spMkLst>
            <pc:docMk/>
            <pc:sldMk cId="371251367" sldId="256"/>
            <ac:spMk id="21" creationId="{D141DAC5-D337-9C9C-D495-3DD4AB869D76}"/>
          </ac:spMkLst>
        </pc:spChg>
        <pc:spChg chg="add mod">
          <ac:chgData name="Connor OLoughlin" userId="cd2dd71d79f43c4e" providerId="LiveId" clId="{BECF7711-ED0D-4764-9D2D-252AAD5686A2}" dt="2025-03-13T18:42:23.706" v="1016" actId="1076"/>
          <ac:spMkLst>
            <pc:docMk/>
            <pc:sldMk cId="371251367" sldId="256"/>
            <ac:spMk id="22" creationId="{927403A0-7F66-465C-F5F5-C1C9CDD311F2}"/>
          </ac:spMkLst>
        </pc:spChg>
        <pc:spChg chg="mod">
          <ac:chgData name="Connor OLoughlin" userId="cd2dd71d79f43c4e" providerId="LiveId" clId="{BECF7711-ED0D-4764-9D2D-252AAD5686A2}" dt="2025-03-13T18:07:53.179" v="191" actId="20577"/>
          <ac:spMkLst>
            <pc:docMk/>
            <pc:sldMk cId="371251367" sldId="256"/>
            <ac:spMk id="24" creationId="{74760C9C-1DBC-F697-CAF9-4B33B94BE80A}"/>
          </ac:spMkLst>
        </pc:spChg>
        <pc:spChg chg="add mod">
          <ac:chgData name="Connor OLoughlin" userId="cd2dd71d79f43c4e" providerId="LiveId" clId="{BECF7711-ED0D-4764-9D2D-252AAD5686A2}" dt="2025-03-13T18:43:03.048" v="1029" actId="20577"/>
          <ac:spMkLst>
            <pc:docMk/>
            <pc:sldMk cId="371251367" sldId="256"/>
            <ac:spMk id="26" creationId="{F186AE68-BE5D-F020-0B97-53A49F66CBA9}"/>
          </ac:spMkLst>
        </pc:spChg>
        <pc:spChg chg="add mod">
          <ac:chgData name="Connor OLoughlin" userId="cd2dd71d79f43c4e" providerId="LiveId" clId="{BECF7711-ED0D-4764-9D2D-252AAD5686A2}" dt="2025-03-13T18:43:35.894" v="1043" actId="20577"/>
          <ac:spMkLst>
            <pc:docMk/>
            <pc:sldMk cId="371251367" sldId="256"/>
            <ac:spMk id="27" creationId="{882D0BF6-A0CF-A9B1-8C19-3A522EEED1FE}"/>
          </ac:spMkLst>
        </pc:spChg>
        <pc:spChg chg="mod">
          <ac:chgData name="Connor OLoughlin" userId="cd2dd71d79f43c4e" providerId="LiveId" clId="{BECF7711-ED0D-4764-9D2D-252AAD5686A2}" dt="2025-03-13T18:15:06.621" v="552" actId="1076"/>
          <ac:spMkLst>
            <pc:docMk/>
            <pc:sldMk cId="371251367" sldId="256"/>
            <ac:spMk id="28" creationId="{614AE277-1DF6-2B19-3156-354D097F748D}"/>
          </ac:spMkLst>
        </pc:spChg>
        <pc:spChg chg="add mod">
          <ac:chgData name="Connor OLoughlin" userId="cd2dd71d79f43c4e" providerId="LiveId" clId="{BECF7711-ED0D-4764-9D2D-252AAD5686A2}" dt="2025-03-13T18:43:38.489" v="1045" actId="20577"/>
          <ac:spMkLst>
            <pc:docMk/>
            <pc:sldMk cId="371251367" sldId="256"/>
            <ac:spMk id="30" creationId="{A8E6BE02-B0F3-65AA-3D56-0E9242608C50}"/>
          </ac:spMkLst>
        </pc:spChg>
        <pc:spChg chg="add mod">
          <ac:chgData name="Connor OLoughlin" userId="cd2dd71d79f43c4e" providerId="LiveId" clId="{BECF7711-ED0D-4764-9D2D-252AAD5686A2}" dt="2025-03-13T18:43:25.117" v="1039" actId="20577"/>
          <ac:spMkLst>
            <pc:docMk/>
            <pc:sldMk cId="371251367" sldId="256"/>
            <ac:spMk id="31" creationId="{1468658F-440A-5E90-E303-72E5DC09D09C}"/>
          </ac:spMkLst>
        </pc:spChg>
        <pc:spChg chg="add mod">
          <ac:chgData name="Connor OLoughlin" userId="cd2dd71d79f43c4e" providerId="LiveId" clId="{BECF7711-ED0D-4764-9D2D-252AAD5686A2}" dt="2025-03-13T18:43:22.039" v="1037" actId="20577"/>
          <ac:spMkLst>
            <pc:docMk/>
            <pc:sldMk cId="371251367" sldId="256"/>
            <ac:spMk id="32" creationId="{C76AF8D7-7618-688A-4AEC-E32D1C31BFA6}"/>
          </ac:spMkLst>
        </pc:spChg>
        <pc:spChg chg="add mod">
          <ac:chgData name="Connor OLoughlin" userId="cd2dd71d79f43c4e" providerId="LiveId" clId="{BECF7711-ED0D-4764-9D2D-252AAD5686A2}" dt="2025-03-13T18:43:15.014" v="1033" actId="20577"/>
          <ac:spMkLst>
            <pc:docMk/>
            <pc:sldMk cId="371251367" sldId="256"/>
            <ac:spMk id="33" creationId="{15BC0D31-BDAE-8790-02FA-1A7385DBB58A}"/>
          </ac:spMkLst>
        </pc:spChg>
        <pc:spChg chg="add mod">
          <ac:chgData name="Connor OLoughlin" userId="cd2dd71d79f43c4e" providerId="LiveId" clId="{BECF7711-ED0D-4764-9D2D-252AAD5686A2}" dt="2025-03-13T18:43:18.257" v="1035" actId="20577"/>
          <ac:spMkLst>
            <pc:docMk/>
            <pc:sldMk cId="371251367" sldId="256"/>
            <ac:spMk id="34" creationId="{722FF038-0AC7-9484-9986-508472490F85}"/>
          </ac:spMkLst>
        </pc:spChg>
        <pc:spChg chg="add mod">
          <ac:chgData name="Connor OLoughlin" userId="cd2dd71d79f43c4e" providerId="LiveId" clId="{BECF7711-ED0D-4764-9D2D-252AAD5686A2}" dt="2025-03-13T18:43:32.947" v="1041" actId="20577"/>
          <ac:spMkLst>
            <pc:docMk/>
            <pc:sldMk cId="371251367" sldId="256"/>
            <ac:spMk id="35" creationId="{03834674-75F0-580F-22D6-9BDC1EBBAEA9}"/>
          </ac:spMkLst>
        </pc:spChg>
        <pc:spChg chg="add mod ord">
          <ac:chgData name="Connor OLoughlin" userId="cd2dd71d79f43c4e" providerId="LiveId" clId="{BECF7711-ED0D-4764-9D2D-252AAD5686A2}" dt="2025-03-13T18:46:28.273" v="1092" actId="1076"/>
          <ac:spMkLst>
            <pc:docMk/>
            <pc:sldMk cId="371251367" sldId="256"/>
            <ac:spMk id="37" creationId="{F92AF202-4D7F-740B-CEA0-042314794D15}"/>
          </ac:spMkLst>
        </pc:spChg>
        <pc:spChg chg="mod">
          <ac:chgData name="Connor OLoughlin" userId="cd2dd71d79f43c4e" providerId="LiveId" clId="{BECF7711-ED0D-4764-9D2D-252AAD5686A2}" dt="2025-03-13T18:14:12.597" v="551" actId="207"/>
          <ac:spMkLst>
            <pc:docMk/>
            <pc:sldMk cId="371251367" sldId="256"/>
            <ac:spMk id="38" creationId="{0E131939-F3EF-CE65-BEF0-6F7AE39755D5}"/>
          </ac:spMkLst>
        </pc:spChg>
        <pc:spChg chg="add mod">
          <ac:chgData name="Connor OLoughlin" userId="cd2dd71d79f43c4e" providerId="LiveId" clId="{BECF7711-ED0D-4764-9D2D-252AAD5686A2}" dt="2025-03-13T18:47:15.345" v="1113" actId="20577"/>
          <ac:spMkLst>
            <pc:docMk/>
            <pc:sldMk cId="371251367" sldId="256"/>
            <ac:spMk id="42" creationId="{C7796EBF-4B55-CCB2-80CE-A3A87EE74267}"/>
          </ac:spMkLst>
        </pc:spChg>
        <pc:spChg chg="add mod">
          <ac:chgData name="Connor OLoughlin" userId="cd2dd71d79f43c4e" providerId="LiveId" clId="{BECF7711-ED0D-4764-9D2D-252AAD5686A2}" dt="2025-03-13T18:47:12.017" v="1111" actId="20577"/>
          <ac:spMkLst>
            <pc:docMk/>
            <pc:sldMk cId="371251367" sldId="256"/>
            <ac:spMk id="43" creationId="{977DE380-566E-0DDF-7B42-18F703D42EBC}"/>
          </ac:spMkLst>
        </pc:spChg>
        <pc:spChg chg="add mod">
          <ac:chgData name="Connor OLoughlin" userId="cd2dd71d79f43c4e" providerId="LiveId" clId="{BECF7711-ED0D-4764-9D2D-252AAD5686A2}" dt="2025-03-13T18:45:56.649" v="1081" actId="1076"/>
          <ac:spMkLst>
            <pc:docMk/>
            <pc:sldMk cId="371251367" sldId="256"/>
            <ac:spMk id="44" creationId="{56F67663-BC68-D222-8BA3-7DA2F1346261}"/>
          </ac:spMkLst>
        </pc:spChg>
        <pc:spChg chg="add mod">
          <ac:chgData name="Connor OLoughlin" userId="cd2dd71d79f43c4e" providerId="LiveId" clId="{BECF7711-ED0D-4764-9D2D-252AAD5686A2}" dt="2025-03-13T18:47:02.530" v="1109" actId="20577"/>
          <ac:spMkLst>
            <pc:docMk/>
            <pc:sldMk cId="371251367" sldId="256"/>
            <ac:spMk id="45" creationId="{3F53C797-1E1D-AEEB-15C3-C22D542C06B7}"/>
          </ac:spMkLst>
        </pc:spChg>
        <pc:spChg chg="add mod">
          <ac:chgData name="Connor OLoughlin" userId="cd2dd71d79f43c4e" providerId="LiveId" clId="{BECF7711-ED0D-4764-9D2D-252AAD5686A2}" dt="2025-03-13T18:45:40.815" v="1079" actId="1076"/>
          <ac:spMkLst>
            <pc:docMk/>
            <pc:sldMk cId="371251367" sldId="256"/>
            <ac:spMk id="47" creationId="{513B9041-ED7C-C9F1-CDF7-CF6CF58BC6F7}"/>
          </ac:spMkLst>
        </pc:spChg>
        <pc:spChg chg="add mod">
          <ac:chgData name="Connor OLoughlin" userId="cd2dd71d79f43c4e" providerId="LiveId" clId="{BECF7711-ED0D-4764-9D2D-252AAD5686A2}" dt="2025-03-13T18:47:00.284" v="1107" actId="20577"/>
          <ac:spMkLst>
            <pc:docMk/>
            <pc:sldMk cId="371251367" sldId="256"/>
            <ac:spMk id="48" creationId="{D2518439-0792-21D5-351D-4F4A40F2FB9D}"/>
          </ac:spMkLst>
        </pc:spChg>
        <pc:spChg chg="mod">
          <ac:chgData name="Connor OLoughlin" userId="cd2dd71d79f43c4e" providerId="LiveId" clId="{BECF7711-ED0D-4764-9D2D-252AAD5686A2}" dt="2025-03-13T18:21:36.487" v="973" actId="20577"/>
          <ac:spMkLst>
            <pc:docMk/>
            <pc:sldMk cId="371251367" sldId="256"/>
            <ac:spMk id="49" creationId="{F8A34F71-4A30-778A-629E-55E8ADCB5A66}"/>
          </ac:spMkLst>
        </pc:spChg>
        <pc:spChg chg="add mod">
          <ac:chgData name="Connor OLoughlin" userId="cd2dd71d79f43c4e" providerId="LiveId" clId="{BECF7711-ED0D-4764-9D2D-252AAD5686A2}" dt="2025-03-13T18:46:53.936" v="1105" actId="20577"/>
          <ac:spMkLst>
            <pc:docMk/>
            <pc:sldMk cId="371251367" sldId="256"/>
            <ac:spMk id="50" creationId="{F53588E2-B59E-B629-86F8-B45709359E52}"/>
          </ac:spMkLst>
        </pc:spChg>
        <pc:spChg chg="add mod">
          <ac:chgData name="Connor OLoughlin" userId="cd2dd71d79f43c4e" providerId="LiveId" clId="{BECF7711-ED0D-4764-9D2D-252AAD5686A2}" dt="2025-03-13T18:46:49.670" v="1103" actId="20577"/>
          <ac:spMkLst>
            <pc:docMk/>
            <pc:sldMk cId="371251367" sldId="256"/>
            <ac:spMk id="51" creationId="{3DF13999-641C-6C71-C22E-D1E47C0F4F38}"/>
          </ac:spMkLst>
        </pc:spChg>
        <pc:spChg chg="add mod">
          <ac:chgData name="Connor OLoughlin" userId="cd2dd71d79f43c4e" providerId="LiveId" clId="{BECF7711-ED0D-4764-9D2D-252AAD5686A2}" dt="2025-03-13T18:46:47.050" v="1101" actId="20577"/>
          <ac:spMkLst>
            <pc:docMk/>
            <pc:sldMk cId="371251367" sldId="256"/>
            <ac:spMk id="52" creationId="{975B8655-E0C0-8870-A96C-D44043A400AC}"/>
          </ac:spMkLst>
        </pc:spChg>
        <pc:spChg chg="add mod">
          <ac:chgData name="Connor OLoughlin" userId="cd2dd71d79f43c4e" providerId="LiveId" clId="{BECF7711-ED0D-4764-9D2D-252AAD5686A2}" dt="2025-03-13T18:45:16.761" v="1074" actId="1076"/>
          <ac:spMkLst>
            <pc:docMk/>
            <pc:sldMk cId="371251367" sldId="256"/>
            <ac:spMk id="53" creationId="{0DF32922-8162-0F35-6134-896F3706DD0D}"/>
          </ac:spMkLst>
        </pc:spChg>
        <pc:spChg chg="add mod">
          <ac:chgData name="Connor OLoughlin" userId="cd2dd71d79f43c4e" providerId="LiveId" clId="{BECF7711-ED0D-4764-9D2D-252AAD5686A2}" dt="2025-03-13T18:46:39.978" v="1099" actId="1076"/>
          <ac:spMkLst>
            <pc:docMk/>
            <pc:sldMk cId="371251367" sldId="256"/>
            <ac:spMk id="54" creationId="{47BD3657-8C88-6995-3A74-6DEA185D1F94}"/>
          </ac:spMkLst>
        </pc:spChg>
        <pc:spChg chg="add mod">
          <ac:chgData name="Connor OLoughlin" userId="cd2dd71d79f43c4e" providerId="LiveId" clId="{BECF7711-ED0D-4764-9D2D-252AAD5686A2}" dt="2025-03-13T18:46:31.597" v="1094" actId="20577"/>
          <ac:spMkLst>
            <pc:docMk/>
            <pc:sldMk cId="371251367" sldId="256"/>
            <ac:spMk id="55" creationId="{5E009407-8903-D964-37F2-5615269EAE3F}"/>
          </ac:spMkLst>
        </pc:spChg>
        <pc:spChg chg="add mod">
          <ac:chgData name="Connor OLoughlin" userId="cd2dd71d79f43c4e" providerId="LiveId" clId="{BECF7711-ED0D-4764-9D2D-252AAD5686A2}" dt="2025-03-13T18:47:21.147" v="1117" actId="20577"/>
          <ac:spMkLst>
            <pc:docMk/>
            <pc:sldMk cId="371251367" sldId="256"/>
            <ac:spMk id="56" creationId="{4E9EC358-7349-3FA4-16CF-CD6D087C575B}"/>
          </ac:spMkLst>
        </pc:spChg>
        <pc:spChg chg="add mod">
          <ac:chgData name="Connor OLoughlin" userId="cd2dd71d79f43c4e" providerId="LiveId" clId="{BECF7711-ED0D-4764-9D2D-252AAD5686A2}" dt="2025-03-13T18:47:18.440" v="1115" actId="20577"/>
          <ac:spMkLst>
            <pc:docMk/>
            <pc:sldMk cId="371251367" sldId="256"/>
            <ac:spMk id="57" creationId="{E7D9EEFA-DFAE-3BA5-018B-7273108C3EEC}"/>
          </ac:spMkLst>
        </pc:spChg>
        <pc:picChg chg="add mod">
          <ac:chgData name="Connor OLoughlin" userId="cd2dd71d79f43c4e" providerId="LiveId" clId="{BECF7711-ED0D-4764-9D2D-252AAD5686A2}" dt="2025-03-13T18:40:41.670" v="985" actId="1076"/>
          <ac:picMkLst>
            <pc:docMk/>
            <pc:sldMk cId="371251367" sldId="256"/>
            <ac:picMk id="15" creationId="{B35D8B78-D583-7549-6D37-BCBF5DE51101}"/>
          </ac:picMkLst>
        </pc:picChg>
        <pc:picChg chg="del mod">
          <ac:chgData name="Connor OLoughlin" userId="cd2dd71d79f43c4e" providerId="LiveId" clId="{BECF7711-ED0D-4764-9D2D-252AAD5686A2}" dt="2025-03-13T18:47:22.663" v="1118" actId="478"/>
          <ac:picMkLst>
            <pc:docMk/>
            <pc:sldMk cId="371251367" sldId="256"/>
            <ac:picMk id="16" creationId="{5E4F8B7E-6C3C-9F8E-19DF-E69755F67538}"/>
          </ac:picMkLst>
        </pc:picChg>
        <pc:picChg chg="del mod">
          <ac:chgData name="Connor OLoughlin" userId="cd2dd71d79f43c4e" providerId="LiveId" clId="{BECF7711-ED0D-4764-9D2D-252AAD5686A2}" dt="2025-03-13T18:43:40.453" v="1046" actId="478"/>
          <ac:picMkLst>
            <pc:docMk/>
            <pc:sldMk cId="371251367" sldId="256"/>
            <ac:picMk id="20" creationId="{6E23E450-D367-3C5D-6C38-B61BC089FF18}"/>
          </ac:picMkLst>
        </pc:picChg>
        <pc:picChg chg="add mod">
          <ac:chgData name="Connor OLoughlin" userId="cd2dd71d79f43c4e" providerId="LiveId" clId="{BECF7711-ED0D-4764-9D2D-252AAD5686A2}" dt="2025-03-13T18:44:35.390" v="1057" actId="1076"/>
          <ac:picMkLst>
            <pc:docMk/>
            <pc:sldMk cId="371251367" sldId="256"/>
            <ac:picMk id="41" creationId="{F0157BEA-D7ED-BFAD-792D-46C3B3D6A632}"/>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BECF7711-ED0D-4764-9D2D-252AAD5686A2}" dt="2025-03-13T18:21:36.487" v="973" actId="20577"/>
              <pc2:cmMkLst xmlns:pc2="http://schemas.microsoft.com/office/powerpoint/2019/9/main/command">
                <pc:docMk/>
                <pc:sldMk cId="371251367" sldId="256"/>
                <pc2:cmMk id="{43595F06-03F3-264B-8266-995CF24A3913}"/>
              </pc2:cmMkLst>
            </pc226:cmChg>
            <pc226:cmChg xmlns:pc226="http://schemas.microsoft.com/office/powerpoint/2022/06/main/command" chg="mod">
              <pc226:chgData name="Connor OLoughlin" userId="cd2dd71d79f43c4e" providerId="LiveId" clId="{BECF7711-ED0D-4764-9D2D-252AAD5686A2}" dt="2025-03-13T18:21:36.487" v="973" actId="20577"/>
              <pc2:cmMkLst xmlns:pc2="http://schemas.microsoft.com/office/powerpoint/2019/9/main/command">
                <pc:docMk/>
                <pc:sldMk cId="371251367" sldId="256"/>
                <pc2:cmMk id="{237E2F1F-3F4D-2240-900A-995E60F3F047}"/>
              </pc2:cmMkLst>
            </pc226:cmChg>
            <pc226:cmChg xmlns:pc226="http://schemas.microsoft.com/office/powerpoint/2022/06/main/command" chg="mod">
              <pc226:chgData name="Connor OLoughlin" userId="cd2dd71d79f43c4e" providerId="LiveId" clId="{BECF7711-ED0D-4764-9D2D-252AAD5686A2}" dt="2025-03-13T18:14:07.248" v="550" actId="20577"/>
              <pc2:cmMkLst xmlns:pc2="http://schemas.microsoft.com/office/powerpoint/2019/9/main/command">
                <pc:docMk/>
                <pc:sldMk cId="371251367" sldId="256"/>
                <pc2:cmMk id="{4DE1032C-824D-B043-9583-776FE6CD2279}"/>
              </pc2:cmMkLst>
            </pc226:cmChg>
            <pc226:cmChg xmlns:pc226="http://schemas.microsoft.com/office/powerpoint/2022/06/main/command" chg="mod">
              <pc226:chgData name="Connor OLoughlin" userId="cd2dd71d79f43c4e" providerId="LiveId" clId="{BECF7711-ED0D-4764-9D2D-252AAD5686A2}" dt="2025-03-13T18:09:06.698" v="195" actId="20577"/>
              <pc2:cmMkLst xmlns:pc2="http://schemas.microsoft.com/office/powerpoint/2019/9/main/command">
                <pc:docMk/>
                <pc:sldMk cId="371251367" sldId="256"/>
                <pc2:cmMk id="{9AC4B53B-1215-A44D-9D25-0503121D21C6}"/>
              </pc2:cmMkLst>
            </pc226:cmChg>
            <pc226:cmChg xmlns:pc226="http://schemas.microsoft.com/office/powerpoint/2022/06/main/command" chg="mod">
              <pc226:chgData name="Connor OLoughlin" userId="cd2dd71d79f43c4e" providerId="LiveId" clId="{BECF7711-ED0D-4764-9D2D-252AAD5686A2}" dt="2025-03-13T18:07:53.179" v="191" actId="20577"/>
              <pc2:cmMkLst xmlns:pc2="http://schemas.microsoft.com/office/powerpoint/2019/9/main/command">
                <pc:docMk/>
                <pc:sldMk cId="371251367" sldId="256"/>
                <pc2:cmMk id="{4C5DBF52-5B87-3F45-9C9F-3B680784EC0A}"/>
              </pc2:cmMkLst>
            </pc226:cmChg>
            <pc226:cmChg xmlns:pc226="http://schemas.microsoft.com/office/powerpoint/2022/06/main/command" chg="mod">
              <pc226:chgData name="Connor OLoughlin" userId="cd2dd71d79f43c4e" providerId="LiveId" clId="{BECF7711-ED0D-4764-9D2D-252AAD5686A2}" dt="2025-03-13T18:14:07.248" v="550" actId="20577"/>
              <pc2:cmMkLst xmlns:pc2="http://schemas.microsoft.com/office/powerpoint/2019/9/main/command">
                <pc:docMk/>
                <pc:sldMk cId="371251367" sldId="256"/>
                <pc2:cmMk id="{53C4A856-A0C6-B144-A732-07C9F9132E54}"/>
              </pc2:cmMkLst>
            </pc226:cmChg>
            <pc226:cmChg xmlns:pc226="http://schemas.microsoft.com/office/powerpoint/2022/06/main/command" chg="mod">
              <pc226:chgData name="Connor OLoughlin" userId="cd2dd71d79f43c4e" providerId="LiveId" clId="{BECF7711-ED0D-4764-9D2D-252AAD5686A2}" dt="2025-03-13T18:09:06.698" v="195" actId="20577"/>
              <pc2:cmMkLst xmlns:pc2="http://schemas.microsoft.com/office/powerpoint/2019/9/main/command">
                <pc:docMk/>
                <pc:sldMk cId="371251367" sldId="256"/>
                <pc2:cmMk id="{8F24205D-DEB8-0E4E-AF3B-BFEB01285DAA}"/>
              </pc2:cmMkLst>
            </pc226:cmChg>
            <pc226:cmChg xmlns:pc226="http://schemas.microsoft.com/office/powerpoint/2022/06/main/command" chg="mod">
              <pc226:chgData name="Connor OLoughlin" userId="cd2dd71d79f43c4e" providerId="LiveId" clId="{BECF7711-ED0D-4764-9D2D-252AAD5686A2}" dt="2025-03-13T18:07:53.179" v="191" actId="20577"/>
              <pc2:cmMkLst xmlns:pc2="http://schemas.microsoft.com/office/powerpoint/2019/9/main/command">
                <pc:docMk/>
                <pc:sldMk cId="371251367" sldId="256"/>
                <pc2:cmMk id="{938AB694-D3D6-424D-9537-C15FF9A0FE91}"/>
              </pc2:cmMkLst>
            </pc226:cmChg>
            <pc226:cmChg xmlns:pc226="http://schemas.microsoft.com/office/powerpoint/2022/06/main/command" chg="mod">
              <pc226:chgData name="Connor OLoughlin" userId="cd2dd71d79f43c4e" providerId="LiveId" clId="{BECF7711-ED0D-4764-9D2D-252AAD5686A2}" dt="2025-03-13T18:07:53.179" v="191" actId="20577"/>
              <pc2:cmMkLst xmlns:pc2="http://schemas.microsoft.com/office/powerpoint/2019/9/main/command">
                <pc:docMk/>
                <pc:sldMk cId="371251367" sldId="256"/>
                <pc2:cmMk id="{8EAF80D0-2C98-8449-9376-53DA6234AB97}"/>
              </pc2:cmMkLst>
            </pc226:cmChg>
            <pc226:cmChg xmlns:pc226="http://schemas.microsoft.com/office/powerpoint/2022/06/main/command" chg="mod">
              <pc226:chgData name="Connor OLoughlin" userId="cd2dd71d79f43c4e" providerId="LiveId" clId="{BECF7711-ED0D-4764-9D2D-252AAD5686A2}" dt="2025-03-13T18:12:02.109" v="496" actId="20577"/>
              <pc2:cmMkLst xmlns:pc2="http://schemas.microsoft.com/office/powerpoint/2019/9/main/command">
                <pc:docMk/>
                <pc:sldMk cId="371251367" sldId="256"/>
                <pc2:cmMk id="{EB3156F5-1BC9-D746-9894-18FC1182BA75}"/>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3/13/2025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7264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Abstract</a:t>
            </a:r>
            <a:endParaRPr lang="en-US" sz="6000" b="1"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Ice cover is used as an indicator for winter severity.</a:t>
            </a:r>
          </a:p>
          <a:p>
            <a:pPr marL="914400" marR="0" lvl="1" indent="-457200">
              <a:lnSpc>
                <a:spcPct val="115000"/>
              </a:lnSpc>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5542476"/>
            <a:ext cx="13905748" cy="1719812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Fluorescent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was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4763750"/>
            <a:ext cx="13905748" cy="1797685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192684" y="16419442"/>
            <a:ext cx="14118008" cy="878490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less severe compared to 2022 and 2025, because it had lower ice and snow cover on average (Figure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6).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(Figure 3)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it forms, resulting in more concentrated DOC in the surface water (Figure 3).</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Higher HIX values in 2022 vs. 2024 suggest that the organic carbon substrate in 2022 was more complex and less bioavailable and, therefore, of poorer quality.</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Comparing the SUVA254 values from 2024 to those in 2022 (Figure 5) suggests that carbon in 2024 was more aromatic than carbon in 2022. Additionally, this could also mean that more of the carbon in 2024 was terrestrial in origin in comparison to 2022.</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Reduced ice cover in 2024 may have increased connectivity to the watershed and allowed greater contributions from the terrestrial environment.</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185179" y="30402981"/>
            <a:ext cx="14133767" cy="23376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3600" b="1" kern="100" dirty="0">
                <a:latin typeface="Aptos" panose="020B0004020202020204" pitchFamily="34" charset="0"/>
                <a:ea typeface="Aptos" panose="020B0004020202020204" pitchFamily="34" charset="0"/>
                <a:cs typeface="Times New Roman" panose="02020603050405020304" pitchFamily="18" charset="0"/>
              </a:rPr>
              <a:t>Acknowledgements</a:t>
            </a:r>
            <a:endParaRPr lang="en-US" sz="40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a:t>
            </a:r>
            <a:r>
              <a:rPr lang="en-US" kern="100" dirty="0" err="1">
                <a:latin typeface="Aptos" panose="020B0004020202020204" pitchFamily="34" charset="0"/>
                <a:ea typeface="Aptos" panose="020B0004020202020204" pitchFamily="34" charset="0"/>
                <a:cs typeface="Times New Roman" panose="02020603050405020304" pitchFamily="18" charset="0"/>
              </a:rPr>
              <a:t>Kehne</a:t>
            </a:r>
            <a:r>
              <a:rPr lang="en-US"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award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396196" y="31131173"/>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8" y="5250088"/>
            <a:ext cx="13905748" cy="927173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Snow and Ice Cover</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6351283" y="13239779"/>
            <a:ext cx="10983878" cy="1323439"/>
          </a:xfrm>
          <a:prstGeom prst="rect">
            <a:avLst/>
          </a:prstGeom>
          <a:noFill/>
        </p:spPr>
        <p:txBody>
          <a:bodyPr wrap="square" rtlCol="0">
            <a:spAutoFit/>
          </a:bodyPr>
          <a:lstStyle/>
          <a:p>
            <a:r>
              <a:rPr lang="en-US" sz="2000" dirty="0"/>
              <a:t>Figure 2. Snow and Ice thickness was calculated as the total of snow and ice thickness at each site averaged within each lake. Error bars were calculated as the standard error of the average ice and snow thickness. In 2024, lakes Erie and Michigan had no ice cover. Lake St. Clair was not sampled in 2022.  </a:t>
            </a:r>
          </a:p>
        </p:txBody>
      </p:sp>
      <p:sp>
        <p:nvSpPr>
          <p:cNvPr id="28" name="TextBox 27">
            <a:extLst>
              <a:ext uri="{FF2B5EF4-FFF2-40B4-BE49-F238E27FC236}">
                <a16:creationId xmlns:a16="http://schemas.microsoft.com/office/drawing/2014/main" id="{614AE277-1DF6-2B19-3156-354D097F748D}"/>
              </a:ext>
            </a:extLst>
          </p:cNvPr>
          <p:cNvSpPr txBox="1"/>
          <p:nvPr/>
        </p:nvSpPr>
        <p:spPr>
          <a:xfrm>
            <a:off x="15404320" y="22906152"/>
            <a:ext cx="12877800" cy="830997"/>
          </a:xfrm>
          <a:prstGeom prst="rect">
            <a:avLst/>
          </a:prstGeom>
          <a:noFill/>
        </p:spPr>
        <p:txBody>
          <a:bodyPr wrap="square" rtlCol="0">
            <a:spAutoFit/>
          </a:bodyPr>
          <a:lstStyle/>
          <a:p>
            <a:r>
              <a:rPr lang="en-US" sz="2400" dirty="0"/>
              <a:t>Figure 3.Average DOC concentrations averaged within lake. Error bars indicate standard error and replicates are shown above each bar. </a:t>
            </a:r>
          </a:p>
        </p:txBody>
      </p:sp>
      <p:sp>
        <p:nvSpPr>
          <p:cNvPr id="29" name="TextBox 28">
            <a:extLst>
              <a:ext uri="{FF2B5EF4-FFF2-40B4-BE49-F238E27FC236}">
                <a16:creationId xmlns:a16="http://schemas.microsoft.com/office/drawing/2014/main" id="{1C0D47DC-A43E-2574-22B2-AA6506F03434}"/>
              </a:ext>
            </a:extLst>
          </p:cNvPr>
          <p:cNvSpPr txBox="1"/>
          <p:nvPr/>
        </p:nvSpPr>
        <p:spPr>
          <a:xfrm>
            <a:off x="29208443" y="5327699"/>
            <a:ext cx="14102249" cy="1078776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Microbial Activity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E131939-F3EF-CE65-BEF0-6F7AE39755D5}"/>
              </a:ext>
            </a:extLst>
          </p:cNvPr>
          <p:cNvSpPr txBox="1"/>
          <p:nvPr/>
        </p:nvSpPr>
        <p:spPr>
          <a:xfrm>
            <a:off x="23041753" y="23896419"/>
            <a:ext cx="5562359" cy="4154984"/>
          </a:xfrm>
          <a:prstGeom prst="rect">
            <a:avLst/>
          </a:prstGeom>
          <a:noFill/>
        </p:spPr>
        <p:txBody>
          <a:bodyPr wrap="square" rtlCol="0">
            <a:spAutoFit/>
          </a:bodyPr>
          <a:lstStyle/>
          <a:p>
            <a:r>
              <a:rPr lang="en-US" sz="2400" dirty="0"/>
              <a:t>Figure 4. Boxplots showing the humification index (HIX) for each lake. HIX is a spectral index that  compares relative aromaticity of humic substances. The lower the number the  less humic and “fresher” the carbon is. The higher the number the more complex and aromatic the carbon substrate is. Horizonal lines indicate median, vertical lines indicate interquartile range, and points indicate outliers.</a:t>
            </a:r>
          </a:p>
        </p:txBody>
      </p:sp>
      <p:sp>
        <p:nvSpPr>
          <p:cNvPr id="39" name="TextBox 38">
            <a:extLst>
              <a:ext uri="{FF2B5EF4-FFF2-40B4-BE49-F238E27FC236}">
                <a16:creationId xmlns:a16="http://schemas.microsoft.com/office/drawing/2014/main" id="{A4B540FD-A96C-F5B2-3ACE-626BA7A55CBA}"/>
              </a:ext>
            </a:extLst>
          </p:cNvPr>
          <p:cNvSpPr txBox="1"/>
          <p:nvPr/>
        </p:nvSpPr>
        <p:spPr>
          <a:xfrm>
            <a:off x="15499828" y="28711432"/>
            <a:ext cx="5189379" cy="3785652"/>
          </a:xfrm>
          <a:prstGeom prst="rect">
            <a:avLst/>
          </a:prstGeom>
          <a:noFill/>
        </p:spPr>
        <p:txBody>
          <a:bodyPr wrap="square" rtlCol="0">
            <a:spAutoFit/>
          </a:bodyPr>
          <a:lstStyle/>
          <a:p>
            <a:r>
              <a:rPr lang="en-US" sz="2400" dirty="0"/>
              <a:t>Figure 5.  Boxplots showing specific ultraviolet fluorescence at 254 nm (SUVA254) for each lake. SUVA254 is an absorption index that looks at the relative aromaticity of DOC but considers the concentration of substrate. The higher the value, the higher the aromaticity and the higher the likelihood that the carbon is terrestrial in origin. </a:t>
            </a:r>
          </a:p>
        </p:txBody>
      </p:sp>
      <p:sp>
        <p:nvSpPr>
          <p:cNvPr id="9" name="TextBox 8">
            <a:extLst>
              <a:ext uri="{FF2B5EF4-FFF2-40B4-BE49-F238E27FC236}">
                <a16:creationId xmlns:a16="http://schemas.microsoft.com/office/drawing/2014/main" id="{B631512F-08F9-D10D-86F1-B3B12F44C852}"/>
              </a:ext>
            </a:extLst>
          </p:cNvPr>
          <p:cNvSpPr txBox="1"/>
          <p:nvPr/>
        </p:nvSpPr>
        <p:spPr>
          <a:xfrm>
            <a:off x="572253" y="11896656"/>
            <a:ext cx="13905748" cy="317189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Hypotheses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result in reduced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shift toward bacterial maintenance</a:t>
            </a: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 marked by a larger uptake of leucine relative to thymidine.</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28" y="21002431"/>
            <a:ext cx="13652998" cy="9654814"/>
          </a:xfrm>
          <a:prstGeom prst="rect">
            <a:avLst/>
          </a:prstGeom>
        </p:spPr>
      </p:pic>
      <p:sp>
        <p:nvSpPr>
          <p:cNvPr id="24" name="TextBox 23">
            <a:extLst>
              <a:ext uri="{FF2B5EF4-FFF2-40B4-BE49-F238E27FC236}">
                <a16:creationId xmlns:a16="http://schemas.microsoft.com/office/drawing/2014/main" id="{74760C9C-1DBC-F697-CAF9-4B33B94BE80A}"/>
              </a:ext>
            </a:extLst>
          </p:cNvPr>
          <p:cNvSpPr txBox="1"/>
          <p:nvPr/>
        </p:nvSpPr>
        <p:spPr>
          <a:xfrm>
            <a:off x="30169233" y="14825799"/>
            <a:ext cx="12877800" cy="1569660"/>
          </a:xfrm>
          <a:prstGeom prst="rect">
            <a:avLst/>
          </a:prstGeom>
          <a:noFill/>
        </p:spPr>
        <p:txBody>
          <a:bodyPr wrap="square" rtlCol="0">
            <a:spAutoFit/>
          </a:bodyPr>
          <a:lstStyle/>
          <a:p>
            <a:r>
              <a:rPr lang="en-US" sz="2400" dirty="0"/>
              <a:t>Figure 6. The ratio of leucine uptake relative to thymidine uptake is indicative of microbial activity, with a larger value suggesting microbial maintenance as opposed to growth. The grey dotted line represents a 1:1 relationship. </a:t>
            </a:r>
          </a:p>
          <a:p>
            <a:endParaRPr lang="en-US" sz="2400" dirty="0"/>
          </a:p>
        </p:txBody>
      </p:sp>
      <p:pic>
        <p:nvPicPr>
          <p:cNvPr id="36" name="Picture 35" descr="A graph of different colored rectangles&#10;&#10;AI-generated content may be incorrect.">
            <a:extLst>
              <a:ext uri="{FF2B5EF4-FFF2-40B4-BE49-F238E27FC236}">
                <a16:creationId xmlns:a16="http://schemas.microsoft.com/office/drawing/2014/main" id="{E7B1C36C-0C34-E5AB-6BE4-D46B58CA9D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11685" y="23896419"/>
            <a:ext cx="7708731" cy="4111323"/>
          </a:xfrm>
          <a:prstGeom prst="rect">
            <a:avLst/>
          </a:prstGeom>
        </p:spPr>
      </p:pic>
      <p:pic>
        <p:nvPicPr>
          <p:cNvPr id="46" name="Picture 45" descr="A diagram of different colored squares&#10;&#10;AI-generated content may be incorrect.">
            <a:extLst>
              <a:ext uri="{FF2B5EF4-FFF2-40B4-BE49-F238E27FC236}">
                <a16:creationId xmlns:a16="http://schemas.microsoft.com/office/drawing/2014/main" id="{0A798E5C-2636-D08E-6F24-B7FDDC601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95381" y="28197859"/>
            <a:ext cx="7708731" cy="4111323"/>
          </a:xfrm>
          <a:prstGeom prst="rect">
            <a:avLst/>
          </a:prstGeom>
        </p:spPr>
      </p:pic>
      <p:sp>
        <p:nvSpPr>
          <p:cNvPr id="49" name="TextBox 48">
            <a:extLst>
              <a:ext uri="{FF2B5EF4-FFF2-40B4-BE49-F238E27FC236}">
                <a16:creationId xmlns:a16="http://schemas.microsoft.com/office/drawing/2014/main" id="{F8A34F71-4A30-778A-629E-55E8ADCB5A66}"/>
              </a:ext>
            </a:extLst>
          </p:cNvPr>
          <p:cNvSpPr txBox="1"/>
          <p:nvPr/>
        </p:nvSpPr>
        <p:spPr>
          <a:xfrm>
            <a:off x="29185179" y="25508325"/>
            <a:ext cx="14133767" cy="4590675"/>
          </a:xfrm>
          <a:prstGeom prst="rect">
            <a:avLst/>
          </a:prstGeom>
          <a:solidFill>
            <a:schemeClr val="accent1">
              <a:lumMod val="20000"/>
              <a:lumOff val="80000"/>
            </a:schemeClr>
          </a:solidFill>
          <a:ln w="76200">
            <a:solidFill>
              <a:schemeClr val="tx1"/>
            </a:solidFill>
          </a:ln>
        </p:spPr>
        <p:txBody>
          <a:bodyPr wrap="square" rtlCol="0">
            <a:noAutofit/>
          </a:bodyPr>
          <a:lstStyle/>
          <a:p>
            <a:pPr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Future Directions</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Process winter 2025 DOC, </a:t>
            </a:r>
            <a:r>
              <a:rPr lang="en-US" sz="2400" kern="100" dirty="0" err="1">
                <a:latin typeface="Aptos" panose="020B0004020202020204" pitchFamily="34" charset="0"/>
                <a:ea typeface="Aptos" panose="020B0004020202020204" pitchFamily="34" charset="0"/>
                <a:cs typeface="Times New Roman" panose="02020603050405020304" pitchFamily="18" charset="0"/>
              </a:rPr>
              <a:t>fDOM</a:t>
            </a:r>
            <a:r>
              <a:rPr lang="en-US" sz="2400" kern="100" dirty="0">
                <a:latin typeface="Aptos" panose="020B0004020202020204" pitchFamily="34" charset="0"/>
                <a:ea typeface="Aptos" panose="020B0004020202020204" pitchFamily="34" charset="0"/>
                <a:cs typeface="Times New Roman" panose="02020603050405020304" pitchFamily="18" charset="0"/>
              </a:rPr>
              <a:t>, and leucine and thymidine incubation samples and investigate how a comparatively moderate winter impacts carbon concentration, carbon quality, and microbial activity.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Examine winter severity as a driver for microbial community assemblage since our microbial activity data show the same trend in different winter severity conditions. Microbial community response regarding bacterial production is resilient, but community composition remains unknown.</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Employ quantitative methods to assess relationships between winter severity, microbial activity, carbon quality, and DOC concentration</a:t>
            </a:r>
            <a:r>
              <a:rPr lang="en-US" sz="2800" kern="100" dirty="0">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diagram of dots and lines&#10;&#10;AI-generated content may be incorrect.">
            <a:extLst>
              <a:ext uri="{FF2B5EF4-FFF2-40B4-BE49-F238E27FC236}">
                <a16:creationId xmlns:a16="http://schemas.microsoft.com/office/drawing/2014/main" id="{55782C49-04FB-9DF5-C7F9-C208E62D77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87431" y="6623610"/>
            <a:ext cx="13415137" cy="8049082"/>
          </a:xfrm>
          <a:prstGeom prst="rect">
            <a:avLst/>
          </a:prstGeom>
        </p:spPr>
      </p:pic>
      <p:pic>
        <p:nvPicPr>
          <p:cNvPr id="15" name="Picture 14" descr="A graph of different colored bars&#10;&#10;AI-generated content may be incorrect.">
            <a:extLst>
              <a:ext uri="{FF2B5EF4-FFF2-40B4-BE49-F238E27FC236}">
                <a16:creationId xmlns:a16="http://schemas.microsoft.com/office/drawing/2014/main" id="{B35D8B78-D583-7549-6D37-BCBF5DE511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95512" y="15731306"/>
            <a:ext cx="13495421" cy="7197558"/>
          </a:xfrm>
          <a:prstGeom prst="rect">
            <a:avLst/>
          </a:prstGeom>
        </p:spPr>
      </p:pic>
      <p:sp>
        <p:nvSpPr>
          <p:cNvPr id="19" name="TextBox 18">
            <a:extLst>
              <a:ext uri="{FF2B5EF4-FFF2-40B4-BE49-F238E27FC236}">
                <a16:creationId xmlns:a16="http://schemas.microsoft.com/office/drawing/2014/main" id="{6A4608CC-39E4-BC5B-09D5-5F4F840CE286}"/>
              </a:ext>
            </a:extLst>
          </p:cNvPr>
          <p:cNvSpPr txBox="1"/>
          <p:nvPr/>
        </p:nvSpPr>
        <p:spPr>
          <a:xfrm>
            <a:off x="16351283" y="18173294"/>
            <a:ext cx="702381" cy="400110"/>
          </a:xfrm>
          <a:prstGeom prst="rect">
            <a:avLst/>
          </a:prstGeom>
          <a:noFill/>
        </p:spPr>
        <p:txBody>
          <a:bodyPr wrap="square" rtlCol="0">
            <a:spAutoFit/>
          </a:bodyPr>
          <a:lstStyle/>
          <a:p>
            <a:r>
              <a:rPr lang="en-US" sz="2000" dirty="0"/>
              <a:t> n=7</a:t>
            </a:r>
          </a:p>
        </p:txBody>
      </p:sp>
      <p:sp>
        <p:nvSpPr>
          <p:cNvPr id="21" name="TextBox 20">
            <a:extLst>
              <a:ext uri="{FF2B5EF4-FFF2-40B4-BE49-F238E27FC236}">
                <a16:creationId xmlns:a16="http://schemas.microsoft.com/office/drawing/2014/main" id="{D141DAC5-D337-9C9C-D495-3DD4AB869D76}"/>
              </a:ext>
            </a:extLst>
          </p:cNvPr>
          <p:cNvSpPr txBox="1"/>
          <p:nvPr/>
        </p:nvSpPr>
        <p:spPr>
          <a:xfrm>
            <a:off x="19105333" y="16305503"/>
            <a:ext cx="702381" cy="400110"/>
          </a:xfrm>
          <a:prstGeom prst="rect">
            <a:avLst/>
          </a:prstGeom>
          <a:noFill/>
        </p:spPr>
        <p:txBody>
          <a:bodyPr wrap="square" rtlCol="0">
            <a:spAutoFit/>
          </a:bodyPr>
          <a:lstStyle/>
          <a:p>
            <a:r>
              <a:rPr lang="en-US" sz="2000" dirty="0"/>
              <a:t> n=2</a:t>
            </a:r>
          </a:p>
        </p:txBody>
      </p:sp>
      <p:sp>
        <p:nvSpPr>
          <p:cNvPr id="22" name="TextBox 21">
            <a:extLst>
              <a:ext uri="{FF2B5EF4-FFF2-40B4-BE49-F238E27FC236}">
                <a16:creationId xmlns:a16="http://schemas.microsoft.com/office/drawing/2014/main" id="{927403A0-7F66-465C-F5F5-C1C9CDD311F2}"/>
              </a:ext>
            </a:extLst>
          </p:cNvPr>
          <p:cNvSpPr txBox="1"/>
          <p:nvPr/>
        </p:nvSpPr>
        <p:spPr>
          <a:xfrm>
            <a:off x="18421383" y="17257513"/>
            <a:ext cx="702381" cy="400110"/>
          </a:xfrm>
          <a:prstGeom prst="rect">
            <a:avLst/>
          </a:prstGeom>
          <a:noFill/>
        </p:spPr>
        <p:txBody>
          <a:bodyPr wrap="square" rtlCol="0">
            <a:spAutoFit/>
          </a:bodyPr>
          <a:lstStyle/>
          <a:p>
            <a:r>
              <a:rPr lang="en-US" sz="2000" dirty="0"/>
              <a:t> n=7</a:t>
            </a:r>
          </a:p>
        </p:txBody>
      </p:sp>
      <p:sp>
        <p:nvSpPr>
          <p:cNvPr id="26" name="TextBox 25">
            <a:extLst>
              <a:ext uri="{FF2B5EF4-FFF2-40B4-BE49-F238E27FC236}">
                <a16:creationId xmlns:a16="http://schemas.microsoft.com/office/drawing/2014/main" id="{F186AE68-BE5D-F020-0B97-53A49F66CBA9}"/>
              </a:ext>
            </a:extLst>
          </p:cNvPr>
          <p:cNvSpPr txBox="1"/>
          <p:nvPr/>
        </p:nvSpPr>
        <p:spPr>
          <a:xfrm>
            <a:off x="16999569" y="19293249"/>
            <a:ext cx="702381" cy="400110"/>
          </a:xfrm>
          <a:prstGeom prst="rect">
            <a:avLst/>
          </a:prstGeom>
          <a:noFill/>
        </p:spPr>
        <p:txBody>
          <a:bodyPr wrap="square" rtlCol="0">
            <a:spAutoFit/>
          </a:bodyPr>
          <a:lstStyle/>
          <a:p>
            <a:r>
              <a:rPr lang="en-US" sz="2000" dirty="0"/>
              <a:t> n=5</a:t>
            </a:r>
          </a:p>
        </p:txBody>
      </p:sp>
      <p:sp>
        <p:nvSpPr>
          <p:cNvPr id="27" name="TextBox 26">
            <a:extLst>
              <a:ext uri="{FF2B5EF4-FFF2-40B4-BE49-F238E27FC236}">
                <a16:creationId xmlns:a16="http://schemas.microsoft.com/office/drawing/2014/main" id="{882D0BF6-A0CF-A9B1-8C19-3A522EEED1FE}"/>
              </a:ext>
            </a:extLst>
          </p:cNvPr>
          <p:cNvSpPr txBox="1"/>
          <p:nvPr/>
        </p:nvSpPr>
        <p:spPr>
          <a:xfrm>
            <a:off x="26632780" y="18854568"/>
            <a:ext cx="702381" cy="400110"/>
          </a:xfrm>
          <a:prstGeom prst="rect">
            <a:avLst/>
          </a:prstGeom>
          <a:noFill/>
        </p:spPr>
        <p:txBody>
          <a:bodyPr wrap="square" rtlCol="0">
            <a:spAutoFit/>
          </a:bodyPr>
          <a:lstStyle/>
          <a:p>
            <a:r>
              <a:rPr lang="en-US" sz="2000" dirty="0"/>
              <a:t> n=5</a:t>
            </a:r>
          </a:p>
        </p:txBody>
      </p:sp>
      <p:sp>
        <p:nvSpPr>
          <p:cNvPr id="30" name="TextBox 29">
            <a:extLst>
              <a:ext uri="{FF2B5EF4-FFF2-40B4-BE49-F238E27FC236}">
                <a16:creationId xmlns:a16="http://schemas.microsoft.com/office/drawing/2014/main" id="{A8E6BE02-B0F3-65AA-3D56-0E9242608C50}"/>
              </a:ext>
            </a:extLst>
          </p:cNvPr>
          <p:cNvSpPr txBox="1"/>
          <p:nvPr/>
        </p:nvSpPr>
        <p:spPr>
          <a:xfrm>
            <a:off x="27209783" y="19570294"/>
            <a:ext cx="702381" cy="400110"/>
          </a:xfrm>
          <a:prstGeom prst="rect">
            <a:avLst/>
          </a:prstGeom>
          <a:noFill/>
        </p:spPr>
        <p:txBody>
          <a:bodyPr wrap="square" rtlCol="0">
            <a:spAutoFit/>
          </a:bodyPr>
          <a:lstStyle/>
          <a:p>
            <a:r>
              <a:rPr lang="en-US" sz="2000" dirty="0"/>
              <a:t> n=2</a:t>
            </a:r>
          </a:p>
        </p:txBody>
      </p:sp>
      <p:sp>
        <p:nvSpPr>
          <p:cNvPr id="31" name="TextBox 30">
            <a:extLst>
              <a:ext uri="{FF2B5EF4-FFF2-40B4-BE49-F238E27FC236}">
                <a16:creationId xmlns:a16="http://schemas.microsoft.com/office/drawing/2014/main" id="{1468658F-440A-5E90-E303-72E5DC09D09C}"/>
              </a:ext>
            </a:extLst>
          </p:cNvPr>
          <p:cNvSpPr txBox="1"/>
          <p:nvPr/>
        </p:nvSpPr>
        <p:spPr>
          <a:xfrm>
            <a:off x="23154967" y="17622617"/>
            <a:ext cx="702381" cy="400110"/>
          </a:xfrm>
          <a:prstGeom prst="rect">
            <a:avLst/>
          </a:prstGeom>
          <a:noFill/>
        </p:spPr>
        <p:txBody>
          <a:bodyPr wrap="square" rtlCol="0">
            <a:spAutoFit/>
          </a:bodyPr>
          <a:lstStyle/>
          <a:p>
            <a:r>
              <a:rPr lang="en-US" sz="2000" dirty="0"/>
              <a:t> n=3</a:t>
            </a:r>
          </a:p>
        </p:txBody>
      </p:sp>
      <p:sp>
        <p:nvSpPr>
          <p:cNvPr id="32" name="TextBox 31">
            <a:extLst>
              <a:ext uri="{FF2B5EF4-FFF2-40B4-BE49-F238E27FC236}">
                <a16:creationId xmlns:a16="http://schemas.microsoft.com/office/drawing/2014/main" id="{C76AF8D7-7618-688A-4AEC-E32D1C31BFA6}"/>
              </a:ext>
            </a:extLst>
          </p:cNvPr>
          <p:cNvSpPr txBox="1"/>
          <p:nvPr/>
        </p:nvSpPr>
        <p:spPr>
          <a:xfrm>
            <a:off x="22572433" y="15697545"/>
            <a:ext cx="702381" cy="400110"/>
          </a:xfrm>
          <a:prstGeom prst="rect">
            <a:avLst/>
          </a:prstGeom>
          <a:noFill/>
        </p:spPr>
        <p:txBody>
          <a:bodyPr wrap="square" rtlCol="0">
            <a:spAutoFit/>
          </a:bodyPr>
          <a:lstStyle/>
          <a:p>
            <a:r>
              <a:rPr lang="en-US" sz="2000" dirty="0"/>
              <a:t> n=3</a:t>
            </a:r>
          </a:p>
        </p:txBody>
      </p:sp>
      <p:sp>
        <p:nvSpPr>
          <p:cNvPr id="33" name="TextBox 32">
            <a:extLst>
              <a:ext uri="{FF2B5EF4-FFF2-40B4-BE49-F238E27FC236}">
                <a16:creationId xmlns:a16="http://schemas.microsoft.com/office/drawing/2014/main" id="{15BC0D31-BDAE-8790-02FA-1A7385DBB58A}"/>
              </a:ext>
            </a:extLst>
          </p:cNvPr>
          <p:cNvSpPr txBox="1"/>
          <p:nvPr/>
        </p:nvSpPr>
        <p:spPr>
          <a:xfrm>
            <a:off x="20467004" y="16934628"/>
            <a:ext cx="702381" cy="400110"/>
          </a:xfrm>
          <a:prstGeom prst="rect">
            <a:avLst/>
          </a:prstGeom>
          <a:noFill/>
        </p:spPr>
        <p:txBody>
          <a:bodyPr wrap="square" rtlCol="0">
            <a:spAutoFit/>
          </a:bodyPr>
          <a:lstStyle/>
          <a:p>
            <a:r>
              <a:rPr lang="en-US" sz="2000" dirty="0"/>
              <a:t> n=1</a:t>
            </a:r>
          </a:p>
        </p:txBody>
      </p:sp>
      <p:sp>
        <p:nvSpPr>
          <p:cNvPr id="34" name="TextBox 33">
            <a:extLst>
              <a:ext uri="{FF2B5EF4-FFF2-40B4-BE49-F238E27FC236}">
                <a16:creationId xmlns:a16="http://schemas.microsoft.com/office/drawing/2014/main" id="{722FF038-0AC7-9484-9986-508472490F85}"/>
              </a:ext>
            </a:extLst>
          </p:cNvPr>
          <p:cNvSpPr txBox="1"/>
          <p:nvPr/>
        </p:nvSpPr>
        <p:spPr>
          <a:xfrm>
            <a:off x="21140839" y="19570294"/>
            <a:ext cx="702381" cy="400110"/>
          </a:xfrm>
          <a:prstGeom prst="rect">
            <a:avLst/>
          </a:prstGeom>
          <a:noFill/>
        </p:spPr>
        <p:txBody>
          <a:bodyPr wrap="square" rtlCol="0">
            <a:spAutoFit/>
          </a:bodyPr>
          <a:lstStyle/>
          <a:p>
            <a:r>
              <a:rPr lang="en-US" sz="2000" dirty="0"/>
              <a:t> n=4</a:t>
            </a:r>
          </a:p>
        </p:txBody>
      </p:sp>
      <p:sp>
        <p:nvSpPr>
          <p:cNvPr id="35" name="TextBox 34">
            <a:extLst>
              <a:ext uri="{FF2B5EF4-FFF2-40B4-BE49-F238E27FC236}">
                <a16:creationId xmlns:a16="http://schemas.microsoft.com/office/drawing/2014/main" id="{03834674-75F0-580F-22D6-9BDC1EBBAEA9}"/>
              </a:ext>
            </a:extLst>
          </p:cNvPr>
          <p:cNvSpPr txBox="1"/>
          <p:nvPr/>
        </p:nvSpPr>
        <p:spPr>
          <a:xfrm>
            <a:off x="25204513" y="19301849"/>
            <a:ext cx="702381" cy="400110"/>
          </a:xfrm>
          <a:prstGeom prst="rect">
            <a:avLst/>
          </a:prstGeom>
          <a:noFill/>
        </p:spPr>
        <p:txBody>
          <a:bodyPr wrap="square" rtlCol="0">
            <a:spAutoFit/>
          </a:bodyPr>
          <a:lstStyle/>
          <a:p>
            <a:r>
              <a:rPr lang="en-US" sz="2000" dirty="0"/>
              <a:t> n=2</a:t>
            </a:r>
          </a:p>
        </p:txBody>
      </p:sp>
      <p:pic>
        <p:nvPicPr>
          <p:cNvPr id="41" name="Picture 40" descr="A graph of different colored bars&#10;&#10;AI-generated content may be incorrect.">
            <a:extLst>
              <a:ext uri="{FF2B5EF4-FFF2-40B4-BE49-F238E27FC236}">
                <a16:creationId xmlns:a16="http://schemas.microsoft.com/office/drawing/2014/main" id="{F0157BEA-D7ED-BFAD-792D-46C3B3D6A6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14484" y="6098876"/>
            <a:ext cx="13457472" cy="7177318"/>
          </a:xfrm>
          <a:prstGeom prst="rect">
            <a:avLst/>
          </a:prstGeom>
        </p:spPr>
      </p:pic>
      <p:sp>
        <p:nvSpPr>
          <p:cNvPr id="37" name="TextBox 36">
            <a:extLst>
              <a:ext uri="{FF2B5EF4-FFF2-40B4-BE49-F238E27FC236}">
                <a16:creationId xmlns:a16="http://schemas.microsoft.com/office/drawing/2014/main" id="{F92AF202-4D7F-740B-CEA0-042314794D15}"/>
              </a:ext>
            </a:extLst>
          </p:cNvPr>
          <p:cNvSpPr txBox="1"/>
          <p:nvPr/>
        </p:nvSpPr>
        <p:spPr>
          <a:xfrm>
            <a:off x="16360331" y="10687815"/>
            <a:ext cx="756476" cy="707886"/>
          </a:xfrm>
          <a:prstGeom prst="rect">
            <a:avLst/>
          </a:prstGeom>
          <a:noFill/>
        </p:spPr>
        <p:txBody>
          <a:bodyPr wrap="square" rtlCol="0">
            <a:spAutoFit/>
          </a:bodyPr>
          <a:lstStyle/>
          <a:p>
            <a:r>
              <a:rPr lang="en-US" sz="2000" dirty="0"/>
              <a:t> n=19</a:t>
            </a:r>
          </a:p>
        </p:txBody>
      </p:sp>
      <p:sp>
        <p:nvSpPr>
          <p:cNvPr id="42" name="TextBox 41">
            <a:extLst>
              <a:ext uri="{FF2B5EF4-FFF2-40B4-BE49-F238E27FC236}">
                <a16:creationId xmlns:a16="http://schemas.microsoft.com/office/drawing/2014/main" id="{C7796EBF-4B55-CCB2-80CE-A3A87EE74267}"/>
              </a:ext>
            </a:extLst>
          </p:cNvPr>
          <p:cNvSpPr txBox="1"/>
          <p:nvPr/>
        </p:nvSpPr>
        <p:spPr>
          <a:xfrm>
            <a:off x="26507402" y="9621729"/>
            <a:ext cx="702381" cy="400110"/>
          </a:xfrm>
          <a:prstGeom prst="rect">
            <a:avLst/>
          </a:prstGeom>
          <a:noFill/>
        </p:spPr>
        <p:txBody>
          <a:bodyPr wrap="square" rtlCol="0">
            <a:spAutoFit/>
          </a:bodyPr>
          <a:lstStyle/>
          <a:p>
            <a:r>
              <a:rPr lang="en-US" sz="2000" dirty="0"/>
              <a:t> n=5</a:t>
            </a:r>
          </a:p>
        </p:txBody>
      </p:sp>
      <p:sp>
        <p:nvSpPr>
          <p:cNvPr id="43" name="TextBox 42">
            <a:extLst>
              <a:ext uri="{FF2B5EF4-FFF2-40B4-BE49-F238E27FC236}">
                <a16:creationId xmlns:a16="http://schemas.microsoft.com/office/drawing/2014/main" id="{977DE380-566E-0DDF-7B42-18F703D42EBC}"/>
              </a:ext>
            </a:extLst>
          </p:cNvPr>
          <p:cNvSpPr txBox="1"/>
          <p:nvPr/>
        </p:nvSpPr>
        <p:spPr>
          <a:xfrm>
            <a:off x="25310560" y="9821784"/>
            <a:ext cx="702381" cy="400110"/>
          </a:xfrm>
          <a:prstGeom prst="rect">
            <a:avLst/>
          </a:prstGeom>
          <a:noFill/>
        </p:spPr>
        <p:txBody>
          <a:bodyPr wrap="square" rtlCol="0">
            <a:spAutoFit/>
          </a:bodyPr>
          <a:lstStyle/>
          <a:p>
            <a:r>
              <a:rPr lang="en-US" sz="2000" dirty="0"/>
              <a:t> n=3</a:t>
            </a:r>
          </a:p>
        </p:txBody>
      </p:sp>
      <p:sp>
        <p:nvSpPr>
          <p:cNvPr id="44" name="TextBox 43">
            <a:extLst>
              <a:ext uri="{FF2B5EF4-FFF2-40B4-BE49-F238E27FC236}">
                <a16:creationId xmlns:a16="http://schemas.microsoft.com/office/drawing/2014/main" id="{56F67663-BC68-D222-8BA3-7DA2F1346261}"/>
              </a:ext>
            </a:extLst>
          </p:cNvPr>
          <p:cNvSpPr txBox="1"/>
          <p:nvPr/>
        </p:nvSpPr>
        <p:spPr>
          <a:xfrm>
            <a:off x="24857901" y="11213987"/>
            <a:ext cx="702381" cy="400110"/>
          </a:xfrm>
          <a:prstGeom prst="rect">
            <a:avLst/>
          </a:prstGeom>
          <a:noFill/>
        </p:spPr>
        <p:txBody>
          <a:bodyPr wrap="square" rtlCol="0">
            <a:spAutoFit/>
          </a:bodyPr>
          <a:lstStyle/>
          <a:p>
            <a:r>
              <a:rPr lang="en-US" sz="2000" dirty="0"/>
              <a:t> n=2</a:t>
            </a:r>
          </a:p>
        </p:txBody>
      </p:sp>
      <p:sp>
        <p:nvSpPr>
          <p:cNvPr id="45" name="TextBox 44">
            <a:extLst>
              <a:ext uri="{FF2B5EF4-FFF2-40B4-BE49-F238E27FC236}">
                <a16:creationId xmlns:a16="http://schemas.microsoft.com/office/drawing/2014/main" id="{3F53C797-1E1D-AEEB-15C3-C22D542C06B7}"/>
              </a:ext>
            </a:extLst>
          </p:cNvPr>
          <p:cNvSpPr txBox="1"/>
          <p:nvPr/>
        </p:nvSpPr>
        <p:spPr>
          <a:xfrm>
            <a:off x="22820416" y="11255593"/>
            <a:ext cx="702381" cy="400110"/>
          </a:xfrm>
          <a:prstGeom prst="rect">
            <a:avLst/>
          </a:prstGeom>
          <a:noFill/>
        </p:spPr>
        <p:txBody>
          <a:bodyPr wrap="square" rtlCol="0">
            <a:spAutoFit/>
          </a:bodyPr>
          <a:lstStyle/>
          <a:p>
            <a:r>
              <a:rPr lang="en-US" sz="2000" dirty="0"/>
              <a:t> n=3</a:t>
            </a:r>
          </a:p>
        </p:txBody>
      </p:sp>
      <p:sp>
        <p:nvSpPr>
          <p:cNvPr id="47" name="TextBox 46">
            <a:extLst>
              <a:ext uri="{FF2B5EF4-FFF2-40B4-BE49-F238E27FC236}">
                <a16:creationId xmlns:a16="http://schemas.microsoft.com/office/drawing/2014/main" id="{513B9041-ED7C-C9F1-CDF7-CF6CF58BC6F7}"/>
              </a:ext>
            </a:extLst>
          </p:cNvPr>
          <p:cNvSpPr txBox="1"/>
          <p:nvPr/>
        </p:nvSpPr>
        <p:spPr>
          <a:xfrm>
            <a:off x="23265480" y="10345896"/>
            <a:ext cx="702381" cy="400110"/>
          </a:xfrm>
          <a:prstGeom prst="rect">
            <a:avLst/>
          </a:prstGeom>
          <a:noFill/>
        </p:spPr>
        <p:txBody>
          <a:bodyPr wrap="square" rtlCol="0">
            <a:spAutoFit/>
          </a:bodyPr>
          <a:lstStyle/>
          <a:p>
            <a:r>
              <a:rPr lang="en-US" sz="2000" dirty="0"/>
              <a:t> n=2</a:t>
            </a:r>
          </a:p>
        </p:txBody>
      </p:sp>
      <p:sp>
        <p:nvSpPr>
          <p:cNvPr id="48" name="TextBox 47">
            <a:extLst>
              <a:ext uri="{FF2B5EF4-FFF2-40B4-BE49-F238E27FC236}">
                <a16:creationId xmlns:a16="http://schemas.microsoft.com/office/drawing/2014/main" id="{D2518439-0792-21D5-351D-4F4A40F2FB9D}"/>
              </a:ext>
            </a:extLst>
          </p:cNvPr>
          <p:cNvSpPr txBox="1"/>
          <p:nvPr/>
        </p:nvSpPr>
        <p:spPr>
          <a:xfrm>
            <a:off x="22452586" y="10615515"/>
            <a:ext cx="702381" cy="400110"/>
          </a:xfrm>
          <a:prstGeom prst="rect">
            <a:avLst/>
          </a:prstGeom>
          <a:noFill/>
        </p:spPr>
        <p:txBody>
          <a:bodyPr wrap="square" rtlCol="0">
            <a:spAutoFit/>
          </a:bodyPr>
          <a:lstStyle/>
          <a:p>
            <a:r>
              <a:rPr lang="en-US" sz="2000" dirty="0"/>
              <a:t> n=3</a:t>
            </a:r>
          </a:p>
        </p:txBody>
      </p:sp>
      <p:sp>
        <p:nvSpPr>
          <p:cNvPr id="50" name="TextBox 49">
            <a:extLst>
              <a:ext uri="{FF2B5EF4-FFF2-40B4-BE49-F238E27FC236}">
                <a16:creationId xmlns:a16="http://schemas.microsoft.com/office/drawing/2014/main" id="{F53588E2-B59E-B629-86F8-B45709359E52}"/>
              </a:ext>
            </a:extLst>
          </p:cNvPr>
          <p:cNvSpPr txBox="1"/>
          <p:nvPr/>
        </p:nvSpPr>
        <p:spPr>
          <a:xfrm>
            <a:off x="21261074" y="10598338"/>
            <a:ext cx="702381" cy="400110"/>
          </a:xfrm>
          <a:prstGeom prst="rect">
            <a:avLst/>
          </a:prstGeom>
          <a:noFill/>
        </p:spPr>
        <p:txBody>
          <a:bodyPr wrap="square" rtlCol="0">
            <a:spAutoFit/>
          </a:bodyPr>
          <a:lstStyle/>
          <a:p>
            <a:r>
              <a:rPr lang="en-US" sz="2000" dirty="0"/>
              <a:t> n=5</a:t>
            </a:r>
          </a:p>
        </p:txBody>
      </p:sp>
      <p:sp>
        <p:nvSpPr>
          <p:cNvPr id="51" name="TextBox 50">
            <a:extLst>
              <a:ext uri="{FF2B5EF4-FFF2-40B4-BE49-F238E27FC236}">
                <a16:creationId xmlns:a16="http://schemas.microsoft.com/office/drawing/2014/main" id="{3DF13999-641C-6C71-C22E-D1E47C0F4F38}"/>
              </a:ext>
            </a:extLst>
          </p:cNvPr>
          <p:cNvSpPr txBox="1"/>
          <p:nvPr/>
        </p:nvSpPr>
        <p:spPr>
          <a:xfrm>
            <a:off x="20438458" y="9681896"/>
            <a:ext cx="702381" cy="400110"/>
          </a:xfrm>
          <a:prstGeom prst="rect">
            <a:avLst/>
          </a:prstGeom>
          <a:noFill/>
        </p:spPr>
        <p:txBody>
          <a:bodyPr wrap="square" rtlCol="0">
            <a:spAutoFit/>
          </a:bodyPr>
          <a:lstStyle/>
          <a:p>
            <a:r>
              <a:rPr lang="en-US" sz="2000" dirty="0"/>
              <a:t> n=1</a:t>
            </a:r>
          </a:p>
        </p:txBody>
      </p:sp>
      <p:sp>
        <p:nvSpPr>
          <p:cNvPr id="52" name="TextBox 51">
            <a:extLst>
              <a:ext uri="{FF2B5EF4-FFF2-40B4-BE49-F238E27FC236}">
                <a16:creationId xmlns:a16="http://schemas.microsoft.com/office/drawing/2014/main" id="{975B8655-E0C0-8870-A96C-D44043A400AC}"/>
              </a:ext>
            </a:extLst>
          </p:cNvPr>
          <p:cNvSpPr txBox="1"/>
          <p:nvPr/>
        </p:nvSpPr>
        <p:spPr>
          <a:xfrm>
            <a:off x="19225445" y="9284493"/>
            <a:ext cx="702381" cy="400110"/>
          </a:xfrm>
          <a:prstGeom prst="rect">
            <a:avLst/>
          </a:prstGeom>
          <a:noFill/>
        </p:spPr>
        <p:txBody>
          <a:bodyPr wrap="square" rtlCol="0">
            <a:spAutoFit/>
          </a:bodyPr>
          <a:lstStyle/>
          <a:p>
            <a:r>
              <a:rPr lang="en-US" sz="2000" dirty="0"/>
              <a:t> n=1</a:t>
            </a:r>
          </a:p>
        </p:txBody>
      </p:sp>
      <p:sp>
        <p:nvSpPr>
          <p:cNvPr id="53" name="TextBox 52">
            <a:extLst>
              <a:ext uri="{FF2B5EF4-FFF2-40B4-BE49-F238E27FC236}">
                <a16:creationId xmlns:a16="http://schemas.microsoft.com/office/drawing/2014/main" id="{0DF32922-8162-0F35-6134-896F3706DD0D}"/>
              </a:ext>
            </a:extLst>
          </p:cNvPr>
          <p:cNvSpPr txBox="1"/>
          <p:nvPr/>
        </p:nvSpPr>
        <p:spPr>
          <a:xfrm>
            <a:off x="18770906" y="10248041"/>
            <a:ext cx="702381" cy="400110"/>
          </a:xfrm>
          <a:prstGeom prst="rect">
            <a:avLst/>
          </a:prstGeom>
          <a:noFill/>
        </p:spPr>
        <p:txBody>
          <a:bodyPr wrap="square" rtlCol="0">
            <a:spAutoFit/>
          </a:bodyPr>
          <a:lstStyle/>
          <a:p>
            <a:r>
              <a:rPr lang="en-US" sz="2000" dirty="0"/>
              <a:t> n=2</a:t>
            </a:r>
          </a:p>
        </p:txBody>
      </p:sp>
      <p:sp>
        <p:nvSpPr>
          <p:cNvPr id="54" name="TextBox 53">
            <a:extLst>
              <a:ext uri="{FF2B5EF4-FFF2-40B4-BE49-F238E27FC236}">
                <a16:creationId xmlns:a16="http://schemas.microsoft.com/office/drawing/2014/main" id="{47BD3657-8C88-6995-3A74-6DEA185D1F94}"/>
              </a:ext>
            </a:extLst>
          </p:cNvPr>
          <p:cNvSpPr txBox="1"/>
          <p:nvPr/>
        </p:nvSpPr>
        <p:spPr>
          <a:xfrm>
            <a:off x="18394608" y="5775073"/>
            <a:ext cx="752595" cy="707886"/>
          </a:xfrm>
          <a:prstGeom prst="rect">
            <a:avLst/>
          </a:prstGeom>
          <a:noFill/>
        </p:spPr>
        <p:txBody>
          <a:bodyPr wrap="square" rtlCol="0">
            <a:spAutoFit/>
          </a:bodyPr>
          <a:lstStyle/>
          <a:p>
            <a:r>
              <a:rPr lang="en-US" sz="2000" dirty="0"/>
              <a:t> n=15</a:t>
            </a:r>
          </a:p>
        </p:txBody>
      </p:sp>
      <p:sp>
        <p:nvSpPr>
          <p:cNvPr id="55" name="TextBox 54">
            <a:extLst>
              <a:ext uri="{FF2B5EF4-FFF2-40B4-BE49-F238E27FC236}">
                <a16:creationId xmlns:a16="http://schemas.microsoft.com/office/drawing/2014/main" id="{5E009407-8903-D964-37F2-5615269EAE3F}"/>
              </a:ext>
            </a:extLst>
          </p:cNvPr>
          <p:cNvSpPr txBox="1"/>
          <p:nvPr/>
        </p:nvSpPr>
        <p:spPr>
          <a:xfrm>
            <a:off x="17125682" y="10415460"/>
            <a:ext cx="702381" cy="400110"/>
          </a:xfrm>
          <a:prstGeom prst="rect">
            <a:avLst/>
          </a:prstGeom>
          <a:noFill/>
        </p:spPr>
        <p:txBody>
          <a:bodyPr wrap="square" rtlCol="0">
            <a:spAutoFit/>
          </a:bodyPr>
          <a:lstStyle/>
          <a:p>
            <a:r>
              <a:rPr lang="en-US" sz="2000" dirty="0"/>
              <a:t> n=1</a:t>
            </a:r>
          </a:p>
        </p:txBody>
      </p:sp>
      <p:sp>
        <p:nvSpPr>
          <p:cNvPr id="56" name="TextBox 55">
            <a:extLst>
              <a:ext uri="{FF2B5EF4-FFF2-40B4-BE49-F238E27FC236}">
                <a16:creationId xmlns:a16="http://schemas.microsoft.com/office/drawing/2014/main" id="{4E9EC358-7349-3FA4-16CF-CD6D087C575B}"/>
              </a:ext>
            </a:extLst>
          </p:cNvPr>
          <p:cNvSpPr txBox="1"/>
          <p:nvPr/>
        </p:nvSpPr>
        <p:spPr>
          <a:xfrm>
            <a:off x="27353053" y="9904970"/>
            <a:ext cx="702381" cy="400110"/>
          </a:xfrm>
          <a:prstGeom prst="rect">
            <a:avLst/>
          </a:prstGeom>
          <a:noFill/>
        </p:spPr>
        <p:txBody>
          <a:bodyPr wrap="square" rtlCol="0">
            <a:spAutoFit/>
          </a:bodyPr>
          <a:lstStyle/>
          <a:p>
            <a:r>
              <a:rPr lang="en-US" sz="2000" dirty="0"/>
              <a:t> n=3</a:t>
            </a:r>
          </a:p>
        </p:txBody>
      </p:sp>
      <p:sp>
        <p:nvSpPr>
          <p:cNvPr id="57" name="TextBox 56">
            <a:extLst>
              <a:ext uri="{FF2B5EF4-FFF2-40B4-BE49-F238E27FC236}">
                <a16:creationId xmlns:a16="http://schemas.microsoft.com/office/drawing/2014/main" id="{E7D9EEFA-DFAE-3BA5-018B-7273108C3EEC}"/>
              </a:ext>
            </a:extLst>
          </p:cNvPr>
          <p:cNvSpPr txBox="1"/>
          <p:nvPr/>
        </p:nvSpPr>
        <p:spPr>
          <a:xfrm>
            <a:off x="26929521" y="10885974"/>
            <a:ext cx="702381" cy="400110"/>
          </a:xfrm>
          <a:prstGeom prst="rect">
            <a:avLst/>
          </a:prstGeom>
          <a:noFill/>
        </p:spPr>
        <p:txBody>
          <a:bodyPr wrap="square" rtlCol="0">
            <a:spAutoFit/>
          </a:bodyPr>
          <a:lstStyle/>
          <a:p>
            <a:r>
              <a:rPr lang="en-US" sz="2000" dirty="0"/>
              <a:t> n=4</a:t>
            </a:r>
          </a:p>
        </p:txBody>
      </p:sp>
    </p:spTree>
    <p:extLst>
      <p:ext uri="{BB962C8B-B14F-4D97-AF65-F5344CB8AC3E}">
        <p14:creationId xmlns:p14="http://schemas.microsoft.com/office/powerpoint/2010/main" val="3712513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3817</TotalTime>
  <Words>1026</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7</cp:revision>
  <dcterms:created xsi:type="dcterms:W3CDTF">2025-03-10T02:32:42Z</dcterms:created>
  <dcterms:modified xsi:type="dcterms:W3CDTF">2025-03-13T18:48:29Z</dcterms:modified>
</cp:coreProperties>
</file>